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2" r:id="rId6"/>
    <p:sldId id="264" r:id="rId7"/>
    <p:sldId id="265" r:id="rId8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6D70"/>
    <a:srgbClr val="EE8F4D"/>
    <a:srgbClr val="E05B3F"/>
    <a:srgbClr val="636462"/>
    <a:srgbClr val="009D90"/>
    <a:srgbClr val="F4C877"/>
    <a:srgbClr val="C9E8FA"/>
    <a:srgbClr val="43A5DF"/>
    <a:srgbClr val="2C3E4F"/>
    <a:srgbClr val="E54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06" autoAdjust="0"/>
    <p:restoredTop sz="94712"/>
  </p:normalViewPr>
  <p:slideViewPr>
    <p:cSldViewPr>
      <p:cViewPr>
        <p:scale>
          <a:sx n="95" d="100"/>
          <a:sy n="95" d="100"/>
        </p:scale>
        <p:origin x="656" y="5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11DC2947-B435-0A44-8F5B-CACA1BA466D8}"/>
              </a:ext>
            </a:extLst>
          </p:cNvPr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FCC9C6B-FD1B-9641-82D1-EF1359453F84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4" grpId="0" animBg="1"/>
      <p:bldP spid="35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>
            <a:extLst>
              <a:ext uri="{FF2B5EF4-FFF2-40B4-BE49-F238E27FC236}">
                <a16:creationId xmlns:a16="http://schemas.microsoft.com/office/drawing/2014/main" id="{F5FE79C4-CB5E-A54D-86FA-D0EF6964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EC8D2E5-5D31-C446-8377-C1541FC8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F2E9C394-C209-2441-84CD-799DF27F1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2B4F22F-1321-BC4C-AD26-96FAB9A7D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006C2B12-3811-5D49-8689-40D8240C73B9}"/>
              </a:ext>
            </a:extLst>
          </p:cNvPr>
          <p:cNvSpPr/>
          <p:nvPr/>
        </p:nvSpPr>
        <p:spPr>
          <a:xfrm>
            <a:off x="2362200" y="457200"/>
            <a:ext cx="9753600" cy="6858000"/>
          </a:xfrm>
          <a:prstGeom prst="ellipse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18ADF0F-F1CE-874E-91CC-C11D1F130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Lock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doors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when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leaving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.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Safety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41</Words>
  <Application>Microsoft Macintosh PowerPoint</Application>
  <PresentationFormat>Aangepast</PresentationFormat>
  <Paragraphs>12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Bebas Neue</vt:lpstr>
      <vt:lpstr>Calibri</vt:lpstr>
      <vt:lpstr>Nexa Bold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39</cp:revision>
  <dcterms:created xsi:type="dcterms:W3CDTF">2017-05-20T02:41:05Z</dcterms:created>
  <dcterms:modified xsi:type="dcterms:W3CDTF">2018-08-23T05:06:04Z</dcterms:modified>
</cp:coreProperties>
</file>

<file path=docProps/thumbnail.jpeg>
</file>